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gif"/>
  <Override PartName="/ppt/media/image7.jpg" ContentType="image/gif"/>
  <Override PartName="/ppt/media/image9.jpg" ContentType="image/gif"/>
  <Override PartName="/ppt/media/image10.jpg" ContentType="image/gif"/>
  <Override PartName="/ppt/media/image1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8" r:id="rId11"/>
    <p:sldId id="265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2"/>
    <p:restoredTop sz="94752"/>
  </p:normalViewPr>
  <p:slideViewPr>
    <p:cSldViewPr snapToGrid="0" snapToObjects="1">
      <p:cViewPr varScale="1">
        <p:scale>
          <a:sx n="65" d="100"/>
          <a:sy n="65" d="100"/>
        </p:scale>
        <p:origin x="13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3170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8908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372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2717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0639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8277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85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37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743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3368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5270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0672-111C-D140-BD4E-BC4A218C3686}" type="datetimeFigureOut">
              <a:rPr lang="en-IE" smtClean="0"/>
              <a:t>16/03/2021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A4643-CA88-EA47-9941-3A388858AA6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7738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B83EB3-7341-1E4F-B23F-9C44A036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5CB6EEA-B77F-5B46-AE73-C7995196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8555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Traditionally, the </a:t>
            </a:r>
            <a:r>
              <a:rPr lang="en-IE" sz="2400" b="1" i="1" dirty="0"/>
              <a:t>haka</a:t>
            </a:r>
            <a:r>
              <a:rPr lang="en-IE" sz="2400" dirty="0"/>
              <a:t> dance was performed only by men. Warriors performed it at the start of a battle to give them courage and strength and frighten their opponents.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The art of dance</a:t>
            </a:r>
          </a:p>
        </p:txBody>
      </p:sp>
      <p:pic>
        <p:nvPicPr>
          <p:cNvPr id="8" name="Picture 7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81EB6E9B-E274-BD45-8B75-9047E617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879" y="2541577"/>
            <a:ext cx="4786241" cy="35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FD2711-AB02-8A4B-A913-6D2387EA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46508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Maori believed that there were two gods: Rangi (Father Sky) and Papa (Mother Earth).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Together, they created all things in the universe.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They had over 70 children, who became the gods of the Maori.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All were gods of nature, such as </a:t>
            </a:r>
            <a:r>
              <a:rPr lang="en-IE" sz="2400" i="1" dirty="0"/>
              <a:t>Tāwhirimātea</a:t>
            </a:r>
            <a:r>
              <a:rPr lang="en-IE" sz="2400" dirty="0"/>
              <a:t>, god of wind and storms, whose children were the gods of rain, hail and clouds.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Beliefs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66BA22-D65D-2F4F-8B4A-E711F0E8F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8" r="2504"/>
          <a:stretch/>
        </p:blipFill>
        <p:spPr>
          <a:xfrm>
            <a:off x="5029200" y="1486614"/>
            <a:ext cx="3867364" cy="30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9DEA250-9DBC-9E49-9D13-E6825623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4650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Before the arrival of European settlers, the Maori had no written language.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Their myths and legends were kept alive as stories told by the elders, and depicted in wood carvings.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A </a:t>
            </a:r>
            <a:r>
              <a:rPr lang="en-IE" sz="2400" b="1" dirty="0"/>
              <a:t>demigod</a:t>
            </a:r>
            <a:r>
              <a:rPr lang="en-IE" sz="2400" dirty="0"/>
              <a:t> (the child of a god and a human being) named Maui appears in many of the legends and uses his magical powers to trick the other gods.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Beliefs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66BA22-D65D-2F4F-8B4A-E711F0E8F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8" r="2504"/>
          <a:stretch/>
        </p:blipFill>
        <p:spPr>
          <a:xfrm>
            <a:off x="5029200" y="1486614"/>
            <a:ext cx="3867364" cy="30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9DEA250-9DBC-9E49-9D13-E6825623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46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Shutterstock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Beehive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Illustrations</a:t>
            </a:r>
          </a:p>
        </p:txBody>
      </p:sp>
    </p:spTree>
    <p:extLst>
      <p:ext uri="{BB962C8B-B14F-4D97-AF65-F5344CB8AC3E}">
        <p14:creationId xmlns:p14="http://schemas.microsoft.com/office/powerpoint/2010/main" val="15000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8A552A5-C7D6-994B-9F9D-DAA1479F0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4" y="1321254"/>
            <a:ext cx="5163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Many New Zealanders today are descendants of European settlers, but the </a:t>
            </a:r>
            <a:r>
              <a:rPr lang="en-IE" sz="2400" b="1" dirty="0"/>
              <a:t>Maori</a:t>
            </a:r>
            <a:r>
              <a:rPr lang="en-IE" sz="2400" dirty="0"/>
              <a:t> people were the country’s first inhabitants.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The Maori</a:t>
            </a:r>
          </a:p>
        </p:txBody>
      </p:sp>
      <p:pic>
        <p:nvPicPr>
          <p:cNvPr id="10" name="Picture 9" descr="A picture containing woodcarving&#10;&#10;Description automatically generated">
            <a:extLst>
              <a:ext uri="{FF2B5EF4-FFF2-40B4-BE49-F238E27FC236}">
                <a16:creationId xmlns:a16="http://schemas.microsoft.com/office/drawing/2014/main" id="{13B56A0C-95EE-1244-9064-39649A54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240" y="926122"/>
            <a:ext cx="3475534" cy="52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04994CE-3570-1D42-A067-46F1B782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8650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Maori arrived on in New Zealand around AD 1250–1300.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They came from the islands of Eastern </a:t>
            </a:r>
            <a:r>
              <a:rPr lang="en-IE" sz="2400" b="1" dirty="0"/>
              <a:t>Polynesia</a:t>
            </a:r>
            <a:r>
              <a:rPr lang="en-IE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Before the first European settlers arrived in AD 1642, they were New Zealand’s only inhabitants. They named New Zealand </a:t>
            </a:r>
            <a:r>
              <a:rPr lang="en-IE" sz="2400" i="1" dirty="0"/>
              <a:t>Aotearoa</a:t>
            </a:r>
            <a:r>
              <a:rPr lang="en-IE" sz="2400" dirty="0"/>
              <a:t>, meaning ‘Land of the Long White Cloud’.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Origins of the Maori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48318A0-3613-EA48-BB39-AC00EB65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" t="17737" r="2298" b="17531"/>
          <a:stretch/>
        </p:blipFill>
        <p:spPr>
          <a:xfrm>
            <a:off x="1880702" y="3335760"/>
            <a:ext cx="5529741" cy="28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91FA3C6-AFCF-5541-8BF0-0A39D9B8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40535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A </a:t>
            </a:r>
            <a:r>
              <a:rPr lang="en-IE" sz="2400" i="1" dirty="0"/>
              <a:t>pa</a:t>
            </a:r>
            <a:r>
              <a:rPr lang="en-IE" sz="2400" dirty="0"/>
              <a:t> was a Maori village.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It was reinforced with deep trenches and wooden fences.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Settlements were built close to a forest, the sea or a river.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Over 5,000 settlements have been discovered, mainly on the North Island.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Maori lived in large </a:t>
            </a:r>
            <a:r>
              <a:rPr lang="en-IE" sz="2400" b="1" dirty="0"/>
              <a:t>tribes</a:t>
            </a:r>
            <a:r>
              <a:rPr lang="en-IE" sz="2400" dirty="0"/>
              <a:t>. Each tribe (</a:t>
            </a:r>
            <a:r>
              <a:rPr lang="en-IE" sz="2400" i="1" dirty="0"/>
              <a:t>iwi</a:t>
            </a:r>
            <a:r>
              <a:rPr lang="en-IE" sz="2400" dirty="0"/>
              <a:t>) was led by a chief (</a:t>
            </a:r>
            <a:r>
              <a:rPr lang="en-IE" sz="2400" i="1" dirty="0"/>
              <a:t>ariki</a:t>
            </a:r>
            <a:r>
              <a:rPr lang="en-IE" sz="2400" dirty="0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Settlements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B4F2C9-21FE-4144-9C34-83EA9957F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890" y="1419380"/>
            <a:ext cx="4609132" cy="35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967BEA-3C9A-3845-AF0A-4E5490DB6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28357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A </a:t>
            </a:r>
            <a:r>
              <a:rPr lang="en-IE" sz="2400" i="1" dirty="0"/>
              <a:t>wharenui</a:t>
            </a:r>
            <a:r>
              <a:rPr lang="en-IE" sz="2400" dirty="0"/>
              <a:t> was a community meeting house for holding ceremonies and entertainment.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building was decorated with </a:t>
            </a:r>
            <a:r>
              <a:rPr lang="en-IE" sz="2400" b="1" dirty="0"/>
              <a:t>intricate</a:t>
            </a:r>
            <a:r>
              <a:rPr lang="en-IE" sz="2400" dirty="0"/>
              <a:t> carvings representing the community’s </a:t>
            </a:r>
            <a:r>
              <a:rPr lang="en-IE" sz="2400" b="1" dirty="0"/>
              <a:t>ancestors</a:t>
            </a:r>
            <a:r>
              <a:rPr lang="en-IE" sz="24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Settlements</a:t>
            </a:r>
          </a:p>
        </p:txBody>
      </p:sp>
      <p:pic>
        <p:nvPicPr>
          <p:cNvPr id="5" name="Picture 4" descr="A building with a statue on top&#10;&#10;Description automatically generated with low confidence">
            <a:extLst>
              <a:ext uri="{FF2B5EF4-FFF2-40B4-BE49-F238E27FC236}">
                <a16:creationId xmlns:a16="http://schemas.microsoft.com/office/drawing/2014/main" id="{D59B1155-B10A-A44A-BD7B-BC39E6F9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315" y="1381762"/>
            <a:ext cx="5730224" cy="42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B41BCD-200D-7C42-9461-3AD197A42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34181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A wooden mask was placed above the entrance to the </a:t>
            </a:r>
            <a:r>
              <a:rPr lang="en-IE" sz="2400" i="1" dirty="0"/>
              <a:t>wharenui</a:t>
            </a:r>
            <a:r>
              <a:rPr lang="en-IE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These masks </a:t>
            </a:r>
            <a:r>
              <a:rPr lang="en-IE" sz="2400" dirty="0" smtClean="0"/>
              <a:t>mimicked </a:t>
            </a:r>
            <a:r>
              <a:rPr lang="en-IE" sz="2400" dirty="0"/>
              <a:t>the expression made by a warrior during a war 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They were also covered in intricate line carvings to resemble facial </a:t>
            </a:r>
            <a:r>
              <a:rPr lang="en-IE" sz="2400" b="1" dirty="0"/>
              <a:t>tattoos</a:t>
            </a:r>
            <a:r>
              <a:rPr lang="en-IE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Settlements</a:t>
            </a:r>
          </a:p>
        </p:txBody>
      </p:sp>
      <p:pic>
        <p:nvPicPr>
          <p:cNvPr id="8" name="Picture 7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3E208579-2DEC-C64B-8C44-DE2D4E30C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4" r="7373"/>
          <a:stretch/>
        </p:blipFill>
        <p:spPr>
          <a:xfrm>
            <a:off x="3929461" y="1533832"/>
            <a:ext cx="5081631" cy="45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CA34F63-4296-854F-BD5A-6B0004B2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63321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Maori were hunter-gatherers. They hunted a large flightless bird (similar to an ostrich) called a </a:t>
            </a:r>
            <a:r>
              <a:rPr lang="en-IE" sz="2400" i="1" dirty="0"/>
              <a:t>moa</a:t>
            </a:r>
            <a:r>
              <a:rPr lang="en-IE" sz="2400" dirty="0"/>
              <a:t> until it became extinct.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They were skilled fishermen, so seafood was a big part of their diet.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land was covered in forests that provided them with a source of berries, fruit, seeds and mushrooms.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 Maori also grew some plants such as yams.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Animals such as the Polynesian rat and Polynesian dog, which they introduced to New Zealand, were killed for their meat.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Food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6BA62-8C8B-604E-8D5B-9AE67754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82" y="1133707"/>
            <a:ext cx="2854117" cy="45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8330054-E621-0344-B80E-366BF9F57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4" y="1321254"/>
            <a:ext cx="35113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i="1" dirty="0"/>
              <a:t>Tā moko </a:t>
            </a:r>
            <a:r>
              <a:rPr lang="en-IE" sz="2400" dirty="0"/>
              <a:t>is the traditional Maori art of tattooing.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They covered their faces in tattoos to scare their enemies.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Each tattoo showed an individual’s </a:t>
            </a:r>
            <a:r>
              <a:rPr lang="en-IE" sz="2400" b="1" dirty="0"/>
              <a:t>heritage</a:t>
            </a:r>
            <a:r>
              <a:rPr lang="en-IE" sz="2400" dirty="0"/>
              <a:t> and </a:t>
            </a:r>
            <a:r>
              <a:rPr lang="en-IE" sz="2400" b="1" dirty="0"/>
              <a:t>status</a:t>
            </a:r>
            <a:r>
              <a:rPr lang="en-IE" sz="2400" dirty="0"/>
              <a:t> within the tribe.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Nowadays, some Maori still get facial tattoos to honour their ancestors.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The art of tattooing</a:t>
            </a:r>
          </a:p>
        </p:txBody>
      </p:sp>
      <p:pic>
        <p:nvPicPr>
          <p:cNvPr id="5" name="Picture 4" descr="A picture containing person, person, outdoor, posing&#10;&#10;Description automatically generated">
            <a:extLst>
              <a:ext uri="{FF2B5EF4-FFF2-40B4-BE49-F238E27FC236}">
                <a16:creationId xmlns:a16="http://schemas.microsoft.com/office/drawing/2014/main" id="{0E65A2BC-DB1B-1E4E-83C9-6CB5FB09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749" y="1500123"/>
            <a:ext cx="5143670" cy="38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D865FB-C23C-DA4F-97A7-B7051DC4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BEEF-A65F-1D43-A405-947F1FAD0451}"/>
              </a:ext>
            </a:extLst>
          </p:cNvPr>
          <p:cNvSpPr txBox="1"/>
          <p:nvPr/>
        </p:nvSpPr>
        <p:spPr>
          <a:xfrm>
            <a:off x="378373" y="1321254"/>
            <a:ext cx="8555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Maori women learned to perform a dance known as </a:t>
            </a:r>
            <a:r>
              <a:rPr lang="en-IE" sz="2400" b="1" i="1" dirty="0"/>
              <a:t>poi</a:t>
            </a:r>
            <a:r>
              <a:rPr lang="en-IE" sz="2400" dirty="0"/>
              <a:t>, using graceful wrist movements to swing small, light balls suspended on strings.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72C70-6AE7-6741-A3A7-900B5CA64D6F}"/>
              </a:ext>
            </a:extLst>
          </p:cNvPr>
          <p:cNvSpPr txBox="1"/>
          <p:nvPr/>
        </p:nvSpPr>
        <p:spPr>
          <a:xfrm>
            <a:off x="378373" y="767256"/>
            <a:ext cx="85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8DC63F"/>
                </a:solidFill>
              </a:rPr>
              <a:t>The art of dance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180E10A-4BA0-C340-88B6-CA5FCE59C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92" b="6941"/>
          <a:stretch/>
        </p:blipFill>
        <p:spPr>
          <a:xfrm>
            <a:off x="1283913" y="2524671"/>
            <a:ext cx="6576174" cy="36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561</Words>
  <Application>Microsoft Office PowerPoint</Application>
  <PresentationFormat>On-screen Show (4:3)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Surface</dc:creator>
  <cp:lastModifiedBy>Lehane, Catriona</cp:lastModifiedBy>
  <cp:revision>13</cp:revision>
  <dcterms:created xsi:type="dcterms:W3CDTF">2021-03-03T14:25:31Z</dcterms:created>
  <dcterms:modified xsi:type="dcterms:W3CDTF">2021-03-16T19:50:29Z</dcterms:modified>
</cp:coreProperties>
</file>